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7" r:id="rId2"/>
    <p:sldId id="266" r:id="rId3"/>
    <p:sldId id="268" r:id="rId4"/>
    <p:sldId id="267" r:id="rId5"/>
    <p:sldId id="258" r:id="rId6"/>
    <p:sldId id="270" r:id="rId7"/>
    <p:sldId id="271" r:id="rId8"/>
    <p:sldId id="272" r:id="rId9"/>
    <p:sldId id="274" r:id="rId10"/>
    <p:sldId id="273" r:id="rId11"/>
    <p:sldId id="269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Sweeney" initials="SS" lastIdx="1" clrIdx="0">
    <p:extLst/>
  </p:cmAuthor>
  <p:cmAuthor id="2" name="Sarah Sweeney" initials="SS [2]" lastIdx="1" clrIdx="1">
    <p:extLst/>
  </p:cmAuthor>
  <p:cmAuthor id="3" name="Sarah Sweeney" initials="SS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74B"/>
    <a:srgbClr val="236FC7"/>
    <a:srgbClr val="E8E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37" autoAdjust="0"/>
    <p:restoredTop sz="94867"/>
  </p:normalViewPr>
  <p:slideViewPr>
    <p:cSldViewPr snapToGrid="0" snapToObjects="1">
      <p:cViewPr varScale="1">
        <p:scale>
          <a:sx n="177" d="100"/>
          <a:sy n="177" d="100"/>
        </p:scale>
        <p:origin x="448" y="184"/>
      </p:cViewPr>
      <p:guideLst>
        <p:guide orient="horz" pos="26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6-05-18T17:50:52.144" idx="1">
    <p:pos x="10" y="10"/>
    <p:text>Change to "Landis Postcards Through the Decades"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CFEF1-2E88-E646-A99D-93EC0DB2D22C}" type="datetimeFigureOut">
              <a:rPr lang="en-US" smtClean="0"/>
              <a:t>5/20/16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827EB0-AEEB-C744-BAD0-812E2F8A9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15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5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4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3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8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58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5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6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7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5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4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7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rader.library.northeastern.edu/" TargetMode="Externa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-104504" y="5916287"/>
            <a:ext cx="6218555" cy="941713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rgbClr val="26374B"/>
                </a:solidFill>
                <a:latin typeface="Gotham Book"/>
                <a:cs typeface="Gotham Book"/>
              </a:rPr>
              <a:t>The DRS Project Toolkit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Libraries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6" y="240855"/>
            <a:ext cx="6650699" cy="5591351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225572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4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Map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59" y="1195248"/>
            <a:ext cx="6966028" cy="5453746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87184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8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Sites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84300"/>
            <a:ext cx="8686800" cy="2857500"/>
          </a:xfrm>
          <a:noFill/>
          <a:ln w="28575">
            <a:solidFill>
              <a:srgbClr val="236FC7"/>
            </a:solidFill>
            <a:prstDash val="dash"/>
          </a:ln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26374B"/>
                </a:solidFill>
              </a:rPr>
              <a:t>Live </a:t>
            </a:r>
            <a:r>
              <a:rPr lang="en-US" b="1" dirty="0" smtClean="0">
                <a:solidFill>
                  <a:srgbClr val="26374B"/>
                </a:solidFill>
              </a:rPr>
              <a:t>Sites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236FC7"/>
                </a:solidFill>
              </a:rPr>
              <a:t>http</a:t>
            </a:r>
            <a:r>
              <a:rPr lang="en-US" b="1" dirty="0">
                <a:solidFill>
                  <a:srgbClr val="236FC7"/>
                </a:solidFill>
              </a:rPr>
              <a:t>://</a:t>
            </a:r>
            <a:r>
              <a:rPr lang="en-US" b="1" dirty="0" smtClean="0">
                <a:solidFill>
                  <a:srgbClr val="236FC7"/>
                </a:solidFill>
              </a:rPr>
              <a:t>dsg.neu.edu/projects </a:t>
            </a:r>
            <a:endParaRPr lang="en-US" b="1" i="1" dirty="0" smtClean="0">
              <a:solidFill>
                <a:srgbClr val="236FC7"/>
              </a:solidFill>
            </a:endParaRPr>
          </a:p>
          <a:p>
            <a:r>
              <a:rPr lang="en-US" sz="2800" dirty="0" smtClean="0">
                <a:solidFill>
                  <a:srgbClr val="26374B"/>
                </a:solidFill>
              </a:rPr>
              <a:t>Interviews </a:t>
            </a:r>
            <a:r>
              <a:rPr lang="en-US" sz="2800" dirty="0">
                <a:solidFill>
                  <a:srgbClr val="26374B"/>
                </a:solidFill>
              </a:rPr>
              <a:t>with Jewish Latin American Writers and </a:t>
            </a:r>
            <a:r>
              <a:rPr lang="en-US" sz="2800" dirty="0" smtClean="0">
                <a:solidFill>
                  <a:srgbClr val="26374B"/>
                </a:solidFill>
              </a:rPr>
              <a:t>Artists</a:t>
            </a:r>
          </a:p>
          <a:p>
            <a:r>
              <a:rPr lang="en-US" sz="2800" dirty="0" smtClean="0">
                <a:solidFill>
                  <a:srgbClr val="26374B"/>
                </a:solidFill>
              </a:rPr>
              <a:t>Picturing the World Gallery</a:t>
            </a:r>
          </a:p>
          <a:p>
            <a:r>
              <a:rPr lang="en-US" sz="2800" dirty="0" smtClean="0">
                <a:solidFill>
                  <a:srgbClr val="26374B"/>
                </a:solidFill>
              </a:rPr>
              <a:t>A </a:t>
            </a:r>
            <a:r>
              <a:rPr lang="en-US" sz="2800" dirty="0">
                <a:solidFill>
                  <a:srgbClr val="26374B"/>
                </a:solidFill>
              </a:rPr>
              <a:t>Proud Past: A History of Boston-</a:t>
            </a:r>
            <a:r>
              <a:rPr lang="en-US" sz="2800" dirty="0" err="1">
                <a:solidFill>
                  <a:srgbClr val="26374B"/>
                </a:solidFill>
              </a:rPr>
              <a:t>Bouvé</a:t>
            </a:r>
            <a:r>
              <a:rPr lang="en-US" sz="2800" dirty="0">
                <a:solidFill>
                  <a:srgbClr val="26374B"/>
                </a:solidFill>
              </a:rPr>
              <a:t> College, </a:t>
            </a:r>
            <a:r>
              <a:rPr lang="en-US" sz="2800" dirty="0" smtClean="0">
                <a:solidFill>
                  <a:srgbClr val="26374B"/>
                </a:solidFill>
              </a:rPr>
              <a:t>1913-1981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82881" y="4380989"/>
            <a:ext cx="4859383" cy="2240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700" b="1" dirty="0" smtClean="0">
                <a:solidFill>
                  <a:srgbClr val="26374B"/>
                </a:solidFill>
              </a:rPr>
              <a:t>In Development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Catskills Institute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Holocaust Awareness Week Programming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Spectrum Literary Magazine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DMC Studios Student Work Showcase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United South End Settlements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0" y="4367926"/>
            <a:ext cx="4598128" cy="21488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700" b="1" dirty="0" smtClean="0">
                <a:solidFill>
                  <a:srgbClr val="26374B"/>
                </a:solidFill>
              </a:rPr>
              <a:t>New Projects Projected for 2016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Dominican Prayer Book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Civil Rights and Restorative Justice Project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Early Black Boston Digital Almanac 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Early Caribbean Digital Archive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African American Institute Archives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Thoreau’s Journal Drawings</a:t>
            </a:r>
            <a:endParaRPr lang="en-US" sz="1700" dirty="0">
              <a:solidFill>
                <a:srgbClr val="2637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3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" y="5764295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-209643" y="6222144"/>
            <a:ext cx="5139765" cy="665740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dirty="0" err="1" smtClean="0">
                <a:solidFill>
                  <a:srgbClr val="236FC7"/>
                </a:solidFill>
                <a:latin typeface="Gotham Book"/>
                <a:cs typeface="Gotham Book"/>
              </a:rPr>
              <a:t>repository.library.northeastern.edu</a:t>
            </a:r>
            <a:endParaRPr lang="en-US" sz="2000" dirty="0" smtClean="0">
              <a:solidFill>
                <a:srgbClr val="236FC7"/>
              </a:solidFill>
              <a:latin typeface="Gotham Book"/>
              <a:cs typeface="Gotham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Library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18043" y="1829059"/>
            <a:ext cx="2145492" cy="2178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DSG</a:t>
            </a:r>
          </a:p>
          <a:p>
            <a:pPr algn="r"/>
            <a:endParaRPr lang="en-US" sz="1800" b="1" i="1" dirty="0" smtClean="0">
              <a:solidFill>
                <a:srgbClr val="202F3E"/>
              </a:solidFill>
            </a:endParaRPr>
          </a:p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Resources</a:t>
            </a:r>
          </a:p>
          <a:p>
            <a:pPr algn="r"/>
            <a:endParaRPr lang="en-US" sz="1800" b="1" i="1" dirty="0" smtClean="0">
              <a:solidFill>
                <a:srgbClr val="202F3E"/>
              </a:solidFill>
            </a:endParaRPr>
          </a:p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Contact</a:t>
            </a:r>
            <a:endParaRPr lang="en-US" sz="2700" b="1" i="1" dirty="0">
              <a:solidFill>
                <a:srgbClr val="202F3E"/>
              </a:solidFill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551815" y="1829059"/>
            <a:ext cx="6294473" cy="217856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00" b="1" i="1" dirty="0" smtClean="0">
                <a:solidFill>
                  <a:srgbClr val="236FC7"/>
                </a:solidFill>
              </a:rPr>
              <a:t>http://</a:t>
            </a:r>
            <a:r>
              <a:rPr lang="en-US" sz="2700" b="1" i="1" dirty="0" err="1" smtClean="0">
                <a:solidFill>
                  <a:srgbClr val="236FC7"/>
                </a:solidFill>
              </a:rPr>
              <a:t>dsg.northeastern.edu</a:t>
            </a:r>
            <a:endParaRPr lang="en-US" sz="2700" b="1" i="1" dirty="0" smtClean="0">
              <a:solidFill>
                <a:srgbClr val="236FC7"/>
              </a:solidFill>
            </a:endParaRPr>
          </a:p>
          <a:p>
            <a:pPr marL="0" indent="0">
              <a:buNone/>
            </a:pPr>
            <a:endParaRPr lang="en-US" sz="1800" i="1" dirty="0" smtClean="0">
              <a:solidFill>
                <a:srgbClr val="202F3E"/>
              </a:solidFill>
            </a:endParaRPr>
          </a:p>
          <a:p>
            <a:pPr marL="0" indent="0">
              <a:buNone/>
            </a:pPr>
            <a:r>
              <a:rPr lang="en-US" sz="2700" b="1" i="1" dirty="0">
                <a:solidFill>
                  <a:srgbClr val="236FC7"/>
                </a:solidFill>
              </a:rPr>
              <a:t>http://</a:t>
            </a:r>
            <a:r>
              <a:rPr lang="en-US" sz="2700" b="1" i="1" dirty="0" smtClean="0">
                <a:solidFill>
                  <a:srgbClr val="236FC7"/>
                </a:solidFill>
              </a:rPr>
              <a:t>dsg.neu.edu/drs-project-toolkit</a:t>
            </a:r>
          </a:p>
          <a:p>
            <a:pPr marL="0" indent="0">
              <a:buNone/>
            </a:pPr>
            <a:endParaRPr lang="en-US" sz="1800" i="1" dirty="0" smtClean="0">
              <a:solidFill>
                <a:srgbClr val="202F3E"/>
              </a:solidFill>
            </a:endParaRPr>
          </a:p>
          <a:p>
            <a:pPr marL="0" indent="0">
              <a:buNone/>
            </a:pPr>
            <a:r>
              <a:rPr lang="en-US" sz="2700" i="1" dirty="0" err="1" smtClean="0">
                <a:solidFill>
                  <a:srgbClr val="236FC7"/>
                </a:solidFill>
              </a:rPr>
              <a:t>sj.sweeney@</a:t>
            </a:r>
            <a:r>
              <a:rPr lang="en-US" sz="2700" i="1" dirty="0" err="1">
                <a:solidFill>
                  <a:srgbClr val="236FC7"/>
                </a:solidFill>
              </a:rPr>
              <a:t>neu.edu</a:t>
            </a:r>
            <a:endParaRPr lang="en-US" sz="2700" i="1" dirty="0">
              <a:solidFill>
                <a:srgbClr val="236F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705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-104504" y="5916287"/>
            <a:ext cx="6218555" cy="941713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rgbClr val="26374B"/>
                </a:solidFill>
                <a:latin typeface="Gotham Book"/>
                <a:cs typeface="Gotham Book"/>
              </a:rPr>
              <a:t>CERES: Exhibit Toolkit</a:t>
            </a:r>
            <a:endParaRPr lang="en-US" sz="3600" dirty="0" smtClean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Libraries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6" y="240855"/>
            <a:ext cx="6650699" cy="5591351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31791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Architecture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535"/>
            <a:ext cx="8229600" cy="4009292"/>
          </a:xfrm>
        </p:spPr>
      </p:pic>
    </p:spTree>
    <p:extLst>
      <p:ext uri="{BB962C8B-B14F-4D97-AF65-F5344CB8AC3E}">
        <p14:creationId xmlns:p14="http://schemas.microsoft.com/office/powerpoint/2010/main" val="102885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Features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Faceted searching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Collection and file browsing</a:t>
            </a:r>
          </a:p>
          <a:p>
            <a:r>
              <a:rPr lang="en-US" dirty="0">
                <a:solidFill>
                  <a:srgbClr val="26374B"/>
                </a:solidFill>
              </a:rPr>
              <a:t>F</a:t>
            </a:r>
            <a:r>
              <a:rPr lang="en-US" dirty="0" smtClean="0">
                <a:solidFill>
                  <a:srgbClr val="26374B"/>
                </a:solidFill>
              </a:rPr>
              <a:t>ile downloading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Galleries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Playlists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Maps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Timelines</a:t>
            </a:r>
            <a:endParaRPr lang="en-US" dirty="0">
              <a:solidFill>
                <a:srgbClr val="2637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433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51" y="1384662"/>
            <a:ext cx="4585463" cy="4558937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457200" y="59004"/>
            <a:ext cx="4040188" cy="639762"/>
          </a:xfrm>
        </p:spPr>
        <p:txBody>
          <a:bodyPr>
            <a:noAutofit/>
          </a:bodyPr>
          <a:lstStyle/>
          <a:p>
            <a:pPr algn="ctr"/>
            <a:r>
              <a:rPr lang="en-US" sz="2000" dirty="0" smtClean="0">
                <a:solidFill>
                  <a:srgbClr val="26374B"/>
                </a:solidFill>
                <a:latin typeface="Gotham Book" charset="0"/>
                <a:ea typeface="Gotham Book" charset="0"/>
                <a:cs typeface="Gotham Book" charset="0"/>
              </a:rPr>
              <a:t>Digital Repository Service</a:t>
            </a:r>
            <a:endParaRPr lang="en-US" sz="2000" dirty="0">
              <a:solidFill>
                <a:srgbClr val="26374B"/>
              </a:solidFill>
              <a:latin typeface="Gotham Book" charset="0"/>
              <a:ea typeface="Gotham Book" charset="0"/>
              <a:cs typeface="Gotham Book" charset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"/>
          </p:nvPr>
        </p:nvSpPr>
        <p:spPr>
          <a:xfrm>
            <a:off x="4645025" y="59004"/>
            <a:ext cx="4041775" cy="639762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rgbClr val="26374B"/>
                </a:solidFill>
                <a:latin typeface="Gotham Book" charset="0"/>
                <a:ea typeface="Gotham Book" charset="0"/>
                <a:cs typeface="Gotham Book" charset="0"/>
              </a:rPr>
              <a:t>Picturing The World</a:t>
            </a:r>
          </a:p>
        </p:txBody>
      </p:sp>
      <p:pic>
        <p:nvPicPr>
          <p:cNvPr id="16" name="Picture 1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906" y="1626325"/>
            <a:ext cx="4762329" cy="4003767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4701540" y="692332"/>
            <a:ext cx="4442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236FC7"/>
                </a:solidFill>
              </a:rPr>
              <a:t>http://</a:t>
            </a:r>
            <a:r>
              <a:rPr lang="en-US" sz="2000" b="1" dirty="0" smtClean="0">
                <a:solidFill>
                  <a:srgbClr val="236FC7"/>
                </a:solidFill>
              </a:rPr>
              <a:t>arader.library.northeastern.edu </a:t>
            </a:r>
            <a:endParaRPr lang="en-US" sz="2000" b="1" dirty="0">
              <a:solidFill>
                <a:srgbClr val="236FC7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95935"/>
            <a:ext cx="4789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236FC7"/>
                </a:solidFill>
              </a:rPr>
              <a:t>https://</a:t>
            </a:r>
            <a:r>
              <a:rPr lang="en-US" sz="2000" b="1" dirty="0" err="1" smtClean="0">
                <a:solidFill>
                  <a:srgbClr val="236FC7"/>
                </a:solidFill>
              </a:rPr>
              <a:t>repository.library.northeastern.edu</a:t>
            </a:r>
            <a:endParaRPr lang="en-US" sz="2000" b="1" dirty="0">
              <a:solidFill>
                <a:srgbClr val="236F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046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8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Discovery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957601"/>
            <a:ext cx="4040188" cy="639762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26374B"/>
                </a:solidFill>
              </a:rPr>
              <a:t>Search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645025" y="957601"/>
            <a:ext cx="4041775" cy="639762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26374B"/>
                </a:solidFill>
              </a:rPr>
              <a:t>Browse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3"/>
          <a:stretch/>
        </p:blipFill>
        <p:spPr>
          <a:xfrm>
            <a:off x="4755699" y="1618879"/>
            <a:ext cx="4016822" cy="4345468"/>
          </a:xfrm>
          <a:ln w="12700">
            <a:solidFill>
              <a:srgbClr val="26374B"/>
            </a:solidFill>
          </a:ln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5"/>
          <a:stretch/>
        </p:blipFill>
        <p:spPr>
          <a:xfrm>
            <a:off x="228600" y="1619744"/>
            <a:ext cx="4214813" cy="4052393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44951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2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Custom Gallery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786" y="1193521"/>
            <a:ext cx="4523259" cy="5401280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116904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2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Playlist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73"/>
          <a:stretch/>
        </p:blipFill>
        <p:spPr>
          <a:xfrm>
            <a:off x="840985" y="1195248"/>
            <a:ext cx="7472322" cy="5101047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60805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2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Timeline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45" y="1181100"/>
            <a:ext cx="7380141" cy="5499687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18157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S">
  <a:themeElements>
    <a:clrScheme name="D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1137</TotalTime>
  <Words>163</Words>
  <Application>Microsoft Macintosh PowerPoint</Application>
  <PresentationFormat>On-screen Show (4:3)</PresentationFormat>
  <Paragraphs>64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Gotham Book</vt:lpstr>
      <vt:lpstr>Arial</vt:lpstr>
      <vt:lpstr>DRS</vt:lpstr>
      <vt:lpstr>PowerPoint Presentation</vt:lpstr>
      <vt:lpstr>PowerPoint Presentation</vt:lpstr>
      <vt:lpstr>Architecture</vt:lpstr>
      <vt:lpstr>Features</vt:lpstr>
      <vt:lpstr>PowerPoint Presentation</vt:lpstr>
      <vt:lpstr>Discovery</vt:lpstr>
      <vt:lpstr>Custom Gallery</vt:lpstr>
      <vt:lpstr>Playlist</vt:lpstr>
      <vt:lpstr>Timeline</vt:lpstr>
      <vt:lpstr>Map</vt:lpstr>
      <vt:lpstr>Sites</vt:lpstr>
      <vt:lpstr>PowerPoint Presentation</vt:lpstr>
    </vt:vector>
  </TitlesOfParts>
  <Company>Northeastern University</Company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Sweeney</dc:creator>
  <cp:lastModifiedBy>Sweeney, Sarah</cp:lastModifiedBy>
  <cp:revision>39</cp:revision>
  <dcterms:created xsi:type="dcterms:W3CDTF">2015-09-24T13:39:02Z</dcterms:created>
  <dcterms:modified xsi:type="dcterms:W3CDTF">2016-05-20T15:59:34Z</dcterms:modified>
</cp:coreProperties>
</file>

<file path=docProps/thumbnail.jpeg>
</file>